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Μεσαίο στυ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0" autoAdjust="0"/>
  </p:normalViewPr>
  <p:slideViewPr>
    <p:cSldViewPr>
      <p:cViewPr varScale="1">
        <p:scale>
          <a:sx n="100" d="100"/>
          <a:sy n="100" d="100"/>
        </p:scale>
        <p:origin x="1560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ECAE7-862B-4489-972A-1624685241B3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F8BB2-3B56-49D6-AB6A-B6A616203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F8BB2-3B56-49D6-AB6A-B6A61620312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0AA6-B71B-4228-85D4-3330BB19BD6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D70A-B280-48DB-94EE-E86B78BB5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0AA6-B71B-4228-85D4-3330BB19BD6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D70A-B280-48DB-94EE-E86B78BB5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0AA6-B71B-4228-85D4-3330BB19BD6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D70A-B280-48DB-94EE-E86B78BB5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0AA6-B71B-4228-85D4-3330BB19BD6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D70A-B280-48DB-94EE-E86B78BB5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0AA6-B71B-4228-85D4-3330BB19BD6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D70A-B280-48DB-94EE-E86B78BB5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0AA6-B71B-4228-85D4-3330BB19BD6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D70A-B280-48DB-94EE-E86B78BB5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0AA6-B71B-4228-85D4-3330BB19BD6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D70A-B280-48DB-94EE-E86B78BB5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0AA6-B71B-4228-85D4-3330BB19BD6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D70A-B280-48DB-94EE-E86B78BB5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0AA6-B71B-4228-85D4-3330BB19BD6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D70A-B280-48DB-94EE-E86B78BB5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0AA6-B71B-4228-85D4-3330BB19BD6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D70A-B280-48DB-94EE-E86B78BB5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0AA6-B71B-4228-85D4-3330BB19BD6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D70A-B280-48DB-94EE-E86B78BB5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E0AA6-B71B-4228-85D4-3330BB19BD6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CD70A-B280-48DB-94EE-E86B78BB5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520871"/>
              </p:ext>
            </p:extLst>
          </p:nvPr>
        </p:nvGraphicFramePr>
        <p:xfrm>
          <a:off x="-1828800" y="-152399"/>
          <a:ext cx="12427269" cy="648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6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6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1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640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43276">
                <a:tc rowSpan="2">
                  <a:txBody>
                    <a:bodyPr/>
                    <a:lstStyle/>
                    <a:p>
                      <a:r>
                        <a:rPr lang="el-GR" sz="1600" b="1" i="1" u="sng" dirty="0">
                          <a:latin typeface="+mn-lt"/>
                        </a:rPr>
                        <a:t>ΤΡΙΜΗΝΑ</a:t>
                      </a:r>
                      <a:endParaRPr lang="en-US" sz="1600" b="1" i="1" u="sng" dirty="0">
                        <a:latin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l-GR" sz="1600" dirty="0"/>
                        <a:t>Αρχές του </a:t>
                      </a:r>
                      <a:r>
                        <a:rPr lang="el-GR" sz="1600" baseline="0" dirty="0"/>
                        <a:t> προσκοπισμού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l-GR" sz="1600" dirty="0"/>
                        <a:t>Χαρακτηριστικά  της ηλικίας </a:t>
                      </a:r>
                      <a:endParaRPr lang="en-US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l-GR" dirty="0"/>
                        <a:t>Τομείς</a:t>
                      </a:r>
                      <a:r>
                        <a:rPr lang="el-GR" baseline="0" dirty="0"/>
                        <a:t> ενδιαφερόντων 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l-GR" dirty="0"/>
                        <a:t>Εσωτερική διάρθρωση</a:t>
                      </a:r>
                      <a:r>
                        <a:rPr lang="el-GR" baseline="0" dirty="0"/>
                        <a:t> και λειτουργία 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l-GR" dirty="0"/>
                        <a:t>Μεγάλες δράσεις και επέτειοι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2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1847">
                <a:tc>
                  <a:txBody>
                    <a:bodyPr/>
                    <a:lstStyle/>
                    <a:p>
                      <a:r>
                        <a:rPr lang="el-GR" sz="1600" dirty="0"/>
                        <a:t>Σεπτέμβριος</a:t>
                      </a:r>
                    </a:p>
                    <a:p>
                      <a:r>
                        <a:rPr lang="el-GR" sz="1600" dirty="0"/>
                        <a:t>-</a:t>
                      </a:r>
                    </a:p>
                    <a:p>
                      <a:r>
                        <a:rPr lang="el-GR" sz="1600" dirty="0"/>
                        <a:t>Νοέμβριος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9632">
                <a:tc>
                  <a:txBody>
                    <a:bodyPr/>
                    <a:lstStyle/>
                    <a:p>
                      <a:r>
                        <a:rPr lang="el-GR" sz="1600" dirty="0"/>
                        <a:t>Δεκέμβριος</a:t>
                      </a:r>
                    </a:p>
                    <a:p>
                      <a:r>
                        <a:rPr lang="el-GR" sz="1600" dirty="0"/>
                        <a:t>-</a:t>
                      </a:r>
                    </a:p>
                    <a:p>
                      <a:r>
                        <a:rPr lang="el-GR" sz="1600" dirty="0"/>
                        <a:t>Φεβρουάριος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l-GR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0544">
                <a:tc>
                  <a:txBody>
                    <a:bodyPr/>
                    <a:lstStyle/>
                    <a:p>
                      <a:r>
                        <a:rPr lang="el-GR" sz="1600" dirty="0"/>
                        <a:t>Μάρτιος           </a:t>
                      </a:r>
                    </a:p>
                    <a:p>
                      <a:r>
                        <a:rPr lang="el-GR" sz="1600" dirty="0"/>
                        <a:t> -</a:t>
                      </a:r>
                    </a:p>
                    <a:p>
                      <a:r>
                        <a:rPr lang="el-GR" sz="1600" dirty="0"/>
                        <a:t>Μάιος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6551">
                <a:tc>
                  <a:txBody>
                    <a:bodyPr/>
                    <a:lstStyle/>
                    <a:p>
                      <a:r>
                        <a:rPr lang="el-GR" sz="1600" dirty="0"/>
                        <a:t>Ιούνιος</a:t>
                      </a:r>
                    </a:p>
                    <a:p>
                      <a:r>
                        <a:rPr lang="el-GR" sz="1600" dirty="0"/>
                        <a:t>-</a:t>
                      </a:r>
                    </a:p>
                    <a:p>
                      <a:r>
                        <a:rPr lang="el-GR" sz="1600" dirty="0"/>
                        <a:t>Αύγουστος</a:t>
                      </a:r>
                      <a:endParaRPr lang="en-US" sz="1600" dirty="0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el-GR" sz="7200" b="0" dirty="0"/>
                        <a:t>ΚΑΤΑΣΚΗΝΩΣΗ</a:t>
                      </a:r>
                      <a:endParaRPr lang="en-US" sz="72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26" name="Picture 2" descr="C:\Users\Niki\Downloads\TOMEISP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57200"/>
            <a:ext cx="609600" cy="685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27" name="Picture 3" descr="C:\Users\Niki\Downloads\TOMEISU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457200"/>
            <a:ext cx="609600" cy="685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28" name="Picture 4" descr="C:\Users\Niki\Downloads\TOMEIST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457200"/>
            <a:ext cx="609600" cy="685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29" name="Picture 5" descr="C:\Users\Niki\Downloads\TOMEISSA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457200"/>
            <a:ext cx="609600" cy="685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30" name="Picture 6" descr="C:\Users\Niki\Downloads\TOMEISK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3600" y="457200"/>
            <a:ext cx="609600" cy="685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33</Words>
  <Application>Microsoft Office PowerPoint</Application>
  <PresentationFormat>On-screen Show (4:3)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Θέμα του Office</vt:lpstr>
      <vt:lpstr>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Niki</dc:creator>
  <cp:lastModifiedBy>Airquest Travel Services</cp:lastModifiedBy>
  <cp:revision>21</cp:revision>
  <dcterms:created xsi:type="dcterms:W3CDTF">2017-08-31T12:09:37Z</dcterms:created>
  <dcterms:modified xsi:type="dcterms:W3CDTF">2018-11-13T19:10:47Z</dcterms:modified>
</cp:coreProperties>
</file>